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66" r:id="rId3"/>
    <p:sldId id="388" r:id="rId4"/>
    <p:sldId id="389" r:id="rId5"/>
    <p:sldId id="399" r:id="rId6"/>
    <p:sldId id="390" r:id="rId7"/>
    <p:sldId id="392" r:id="rId8"/>
    <p:sldId id="393" r:id="rId9"/>
    <p:sldId id="394" r:id="rId10"/>
    <p:sldId id="395" r:id="rId11"/>
    <p:sldId id="398" r:id="rId12"/>
    <p:sldId id="39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Steiner" initials="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25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67" y="-91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9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1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9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9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1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9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9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1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9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9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1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9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9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1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9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9" y="2707458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1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9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89" y="4417161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1" y="6355081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9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7"/>
            <a:ext cx="5485119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3" y="2631404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89" y="4417161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364" y="1141667"/>
            <a:ext cx="6929437" cy="1398472"/>
          </a:xfrm>
        </p:spPr>
        <p:txBody>
          <a:bodyPr/>
          <a:lstStyle/>
          <a:p>
            <a:r>
              <a:rPr lang="en-US" sz="3600" dirty="0"/>
              <a:t>The role of recreational charter </a:t>
            </a:r>
            <a:r>
              <a:rPr lang="en-US" sz="3600" dirty="0" smtClean="0"/>
              <a:t>boats        in </a:t>
            </a:r>
            <a:r>
              <a:rPr lang="en-US" sz="3600" dirty="0"/>
              <a:t>coastal communities: an economic and social analysis in Oregon and </a:t>
            </a:r>
            <a:r>
              <a:rPr lang="en-US" sz="3600" dirty="0" smtClean="0"/>
              <a:t>Washington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6491" y="3912003"/>
            <a:ext cx="5484812" cy="1224439"/>
          </a:xfrm>
        </p:spPr>
        <p:txBody>
          <a:bodyPr/>
          <a:lstStyle/>
          <a:p>
            <a:r>
              <a:rPr lang="en-US" dirty="0" smtClean="0"/>
              <a:t>Jerry Leonard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NWFSC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January 29,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680351"/>
            <a:ext cx="7089775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9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Outlook Opinion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30" y="1207294"/>
            <a:ext cx="6860584" cy="509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5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Charter Vessel Survey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Cost </a:t>
            </a:r>
            <a:r>
              <a:rPr lang="en-US" sz="2400" dirty="0" smtClean="0"/>
              <a:t>earnings survey of WA and OR recreational charter fleet. </a:t>
            </a:r>
          </a:p>
          <a:p>
            <a:pPr lvl="1" indent="-3429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Estimate economic contribution of charter fleet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2400" dirty="0"/>
              <a:t>Gain insights into the structure, perceptions, and economic conditions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altLang="en-US" sz="2400" dirty="0"/>
              <a:t>Vessel characteristics 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altLang="en-US" sz="2400" dirty="0"/>
              <a:t>Years participating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altLang="en-US" sz="2400" dirty="0"/>
              <a:t>Share of household income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altLang="en-US" sz="2400" dirty="0"/>
              <a:t>Concerns for future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</a:pPr>
            <a:endParaRPr lang="en-US" altLang="en-US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2200" dirty="0"/>
          </a:p>
          <a:p>
            <a:pPr lvl="1" indent="-34290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Details – Methods, Data, Dates, etc.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217 </a:t>
            </a:r>
            <a:r>
              <a:rPr lang="en-US" sz="2400" dirty="0"/>
              <a:t>Washington and Oregon marine vessels in 2006 with $15.4 million in direct revenue</a:t>
            </a:r>
            <a:r>
              <a:rPr lang="en-US" sz="2400" dirty="0" smtClean="0"/>
              <a:t>.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/>
              <a:t>Mail survey to all charter fishing license holders (marine or not</a:t>
            </a:r>
            <a:r>
              <a:rPr lang="en-US" sz="2400" dirty="0" smtClean="0"/>
              <a:t>).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/>
              <a:t> Completed surveys were received from 95 ocean going vessels (41% response rate). </a:t>
            </a:r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2200" dirty="0"/>
          </a:p>
          <a:p>
            <a:pPr lvl="1" indent="-34290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Description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Only </a:t>
            </a:r>
            <a:r>
              <a:rPr lang="en-US" sz="2400" dirty="0"/>
              <a:t>census of entire charter fleet in WA and OR. </a:t>
            </a:r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/>
              <a:t>Detailed revenue data that includes revenue not earned from for-hire fishing.</a:t>
            </a:r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Opinion </a:t>
            </a:r>
            <a:r>
              <a:rPr lang="en-US" sz="2400" dirty="0"/>
              <a:t>data of operators on current economic conditions and economic outlook. 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Needs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Results </a:t>
            </a:r>
            <a:r>
              <a:rPr lang="en-US" sz="2400" dirty="0" smtClean="0"/>
              <a:t>used in calculation of economic impact of groundfish management alternatives by Pacific States Marine Fisheries Council</a:t>
            </a:r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Will be used by Council in calculation of recreational salmon management alternatives.  </a:t>
            </a:r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Insights </a:t>
            </a:r>
            <a:r>
              <a:rPr lang="en-US" sz="2400" dirty="0"/>
              <a:t>on structure and economic conditions could </a:t>
            </a:r>
            <a:r>
              <a:rPr lang="en-US" sz="2400" dirty="0" smtClean="0"/>
              <a:t>be </a:t>
            </a:r>
            <a:r>
              <a:rPr lang="en-US" sz="2400" dirty="0"/>
              <a:t>important for allocation decisions. </a:t>
            </a:r>
          </a:p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393" name="Picture 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11538"/>
            <a:ext cx="6625524" cy="67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94" y="335508"/>
            <a:ext cx="6252462" cy="61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Contribution Estimates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4" y="1493217"/>
            <a:ext cx="8453906" cy="366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Outlook Opinion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2F65FE1-FE4E-492D-BED7-3D9D25A880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63" y="1628547"/>
            <a:ext cx="7720639" cy="429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</TotalTime>
  <Words>232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NOAA Fisheries Content Slides</vt:lpstr>
      <vt:lpstr>NOAA Title Options</vt:lpstr>
      <vt:lpstr>The role of recreational charter boats        in coastal communities: an economic and social analysis in Oregon and Washington</vt:lpstr>
      <vt:lpstr>Charter Vessel Survey</vt:lpstr>
      <vt:lpstr>Study Details – Methods, Data, Dates, etc. </vt:lpstr>
      <vt:lpstr>Data Description</vt:lpstr>
      <vt:lpstr>Management Needs</vt:lpstr>
      <vt:lpstr>PowerPoint Presentation</vt:lpstr>
      <vt:lpstr>PowerPoint Presentation</vt:lpstr>
      <vt:lpstr>Contribution Estimates</vt:lpstr>
      <vt:lpstr>Outlook Opinion</vt:lpstr>
      <vt:lpstr>PowerPoint Presentation</vt:lpstr>
      <vt:lpstr>Outlook Opinion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Jerry Leonard</cp:lastModifiedBy>
  <cp:revision>196</cp:revision>
  <dcterms:created xsi:type="dcterms:W3CDTF">2012-07-23T20:47:30Z</dcterms:created>
  <dcterms:modified xsi:type="dcterms:W3CDTF">2014-01-29T13:21:43Z</dcterms:modified>
</cp:coreProperties>
</file>