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90" r:id="rId3"/>
    <p:sldId id="295" r:id="rId4"/>
    <p:sldId id="293" r:id="rId5"/>
    <p:sldId id="296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540F1-C187-485A-B23F-FCA42945E8CB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3BF45-4872-42F5-A3DB-6392A041C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5942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77E81-95C5-4F3A-BF90-D3ADF2E955A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A57E2-7490-4D41-A4DB-9603D9CD62E9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B47F0-AD58-4FD5-9DAB-9C447750BA9F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D3-81F0-4949-8CE7-0A9FC84FDF4C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86FBA-388C-43C6-A52D-34C501C89157}" type="datetime1">
              <a:rPr lang="en-US" smtClean="0"/>
              <a:t>9/15/2014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5389F-BC8E-4E81-B912-3D0E346B8A36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74C88-4D29-4F1E-B42D-EEFC6E740670}" type="datetime1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9A2F4-11C6-4096-B881-FEFE73792F30}" type="datetime1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7C4EC-2205-4C2E-9F92-3CF5DE9EFE13}" type="datetime1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961E0-8E2D-49EE-BB53-21F638A36960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5B837-C456-4F23-9059-EAD0D3EFD99A}" type="datetime1">
              <a:rPr lang="en-US" smtClean="0"/>
              <a:t>9/15/2014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210C84-7498-4EE6-85BC-5F206183699B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C17DE77-1F04-42C2-BB97-B4FA5F4AF4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FBD64-AB3D-49C1-96A3-1F0D119241E1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1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one recap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critical properties of any system description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Should use </a:t>
            </a:r>
            <a:r>
              <a:rPr lang="en-US" dirty="0" smtClean="0"/>
              <a:t>the simplest means to describe algorithms and data.</a:t>
            </a:r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Should have </a:t>
            </a:r>
            <a:r>
              <a:rPr lang="en-US" dirty="0" smtClean="0"/>
              <a:t>have sufficient power to describe any data or algorithm.</a:t>
            </a:r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Should </a:t>
            </a:r>
            <a:r>
              <a:rPr lang="en-US" dirty="0" smtClean="0"/>
              <a:t>be </a:t>
            </a:r>
            <a:r>
              <a:rPr lang="en-US" dirty="0" smtClean="0"/>
              <a:t>understandable </a:t>
            </a:r>
            <a:r>
              <a:rPr lang="en-US" dirty="0" smtClean="0"/>
              <a:t>by those with no training or experience. </a:t>
            </a:r>
            <a:endParaRPr lang="en-US" dirty="0" smtClean="0"/>
          </a:p>
          <a:p>
            <a:pPr marL="571500" indent="-457200">
              <a:buFont typeface="+mj-lt"/>
              <a:buAutoNum type="alphaUcPeriod"/>
            </a:pPr>
            <a:r>
              <a:rPr lang="en-US" dirty="0" smtClean="0"/>
              <a:t>Should be some sort of standard so that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We know that it has properties A, B, &amp; C.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This is unknown for ad hoc methods.</a:t>
            </a:r>
            <a:endParaRPr lang="en-US" dirty="0" smtClean="0"/>
          </a:p>
          <a:p>
            <a:pPr marL="868680" lvl="1" indent="-457200">
              <a:buFont typeface="+mj-lt"/>
              <a:buAutoNum type="arabicPeriod"/>
            </a:pPr>
            <a:r>
              <a:rPr lang="en-US" dirty="0" smtClean="0"/>
              <a:t>It is understandable across NMFS.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D3-81F0-4949-8CE7-0A9FC84FDF4C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83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case diagrams vs </a:t>
            </a:r>
            <a:r>
              <a:rPr lang="en-US" dirty="0" err="1" smtClean="0"/>
              <a:t>dfds</a:t>
            </a:r>
            <a:r>
              <a:rPr lang="en-US" dirty="0" smtClean="0"/>
              <a:t> and </a:t>
            </a:r>
            <a:r>
              <a:rPr lang="en-US" dirty="0" err="1" smtClean="0"/>
              <a:t>erds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UCDs describe the interaction between a user and a system.</a:t>
            </a:r>
          </a:p>
          <a:p>
            <a:r>
              <a:rPr lang="en-US" dirty="0" smtClean="0"/>
              <a:t>Thus the scope of UCDs is a subset of the DFD scope.</a:t>
            </a:r>
          </a:p>
          <a:p>
            <a:r>
              <a:rPr lang="en-US" dirty="0" smtClean="0"/>
              <a:t>ERDs describe RDBs not the process.</a:t>
            </a:r>
          </a:p>
          <a:p>
            <a:r>
              <a:rPr lang="en-US" dirty="0" smtClean="0"/>
              <a:t>Yet ERDs are important, are related to the process, and should be included.</a:t>
            </a:r>
          </a:p>
          <a:p>
            <a:r>
              <a:rPr lang="en-US" dirty="0" smtClean="0"/>
              <a:t>Lineage is part of ISO 19115.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D3-81F0-4949-8CE7-0A9FC84FDF4C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Complexity is your enemy.</a:t>
            </a:r>
          </a:p>
          <a:p>
            <a:r>
              <a:rPr lang="en-US" dirty="0" smtClean="0"/>
              <a:t>Is complexity in the description method or is it in the system?</a:t>
            </a:r>
          </a:p>
          <a:p>
            <a:r>
              <a:rPr lang="en-US" dirty="0" smtClean="0"/>
              <a:t>If you continue to develop your system without documenting it, it will become unnecessarily complex.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D3-81F0-4949-8CE7-0A9FC84FDF4C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DFD Diagrams proper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 data </a:t>
            </a:r>
            <a:r>
              <a:rPr lang="en-US" u="sng" dirty="0" smtClean="0"/>
              <a:t>flow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Illustrate subsystems and system components.</a:t>
            </a:r>
          </a:p>
          <a:p>
            <a:r>
              <a:rPr lang="en-US" dirty="0" smtClean="0"/>
              <a:t>Can contain human processors.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D3-81F0-4949-8CE7-0A9FC84FDF4C}" type="datetime1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Mini-specs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Contain the logic and control.</a:t>
            </a:r>
          </a:p>
          <a:p>
            <a:r>
              <a:rPr lang="en-US" dirty="0" smtClean="0"/>
              <a:t>Provide important algorithmic details for programmers…and managers too.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3C2D3-81F0-4949-8CE7-0A9FC84FDF4C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M. Brady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7DE77-1F04-42C2-BB97-B4FA5F4AF4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05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5853</TotalTime>
  <Words>240</Words>
  <Application>Microsoft Office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Day one recap</vt:lpstr>
      <vt:lpstr>critical properties of any system description method</vt:lpstr>
      <vt:lpstr>Use case diagrams vs dfds and erds</vt:lpstr>
      <vt:lpstr>complexity</vt:lpstr>
      <vt:lpstr>DFD Diagrams proper</vt:lpstr>
      <vt:lpstr>Mini-specs</vt:lpstr>
    </vt:vector>
  </TitlesOfParts>
  <Company>NMFS NOAA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Flow Diagramming</dc:title>
  <dc:creator>Mark.Brady</dc:creator>
  <cp:lastModifiedBy>Mark.Brady</cp:lastModifiedBy>
  <cp:revision>101</cp:revision>
  <dcterms:created xsi:type="dcterms:W3CDTF">2014-08-08T20:34:47Z</dcterms:created>
  <dcterms:modified xsi:type="dcterms:W3CDTF">2014-09-17T15:41:12Z</dcterms:modified>
</cp:coreProperties>
</file>