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EAB0777-4C60-462E-A92C-CDAFD498799C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Sea Turtle Conservation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136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Joint interest in sea turtle conservation identified at the 8</a:t>
            </a:r>
            <a:r>
              <a:rPr lang="en-US" baseline="30000" dirty="0" smtClean="0"/>
              <a:t>th</a:t>
            </a:r>
            <a:r>
              <a:rPr lang="en-US" dirty="0" smtClean="0"/>
              <a:t> LMR Panel Meeting (June 2011)</a:t>
            </a:r>
          </a:p>
          <a:p>
            <a:r>
              <a:rPr lang="en-US" dirty="0" smtClean="0"/>
              <a:t>Focus on green sea turtles, loggerheads and leatherbacks</a:t>
            </a:r>
          </a:p>
          <a:p>
            <a:r>
              <a:rPr lang="en-US" dirty="0" smtClean="0"/>
              <a:t>Workshop held April 10</a:t>
            </a:r>
            <a:r>
              <a:rPr lang="en-US" baseline="30000" dirty="0" smtClean="0"/>
              <a:t>,</a:t>
            </a:r>
            <a:r>
              <a:rPr lang="en-US" dirty="0" smtClean="0"/>
              <a:t> 20012 in Shanghai</a:t>
            </a:r>
          </a:p>
          <a:p>
            <a:r>
              <a:rPr lang="en-US" dirty="0" smtClean="0"/>
              <a:t>Workshop Outcomes:</a:t>
            </a:r>
          </a:p>
          <a:p>
            <a:pPr lvl="1"/>
            <a:r>
              <a:rPr lang="en-US" dirty="0" smtClean="0"/>
              <a:t>Priority Research Projects:</a:t>
            </a:r>
          </a:p>
          <a:p>
            <a:pPr marL="1124712" lvl="2" indent="-457200">
              <a:buFont typeface="+mj-lt"/>
              <a:buAutoNum type="arabicPeriod"/>
            </a:pPr>
            <a:r>
              <a:rPr lang="en-US" dirty="0" smtClean="0"/>
              <a:t>Biology &amp; Ecology: Develop proposal on a specific area/region to assess foraging ecology</a:t>
            </a:r>
          </a:p>
          <a:p>
            <a:pPr marL="1124712" lvl="2" indent="-457200">
              <a:buFont typeface="+mj-lt"/>
              <a:buAutoNum type="arabicPeriod"/>
            </a:pPr>
            <a:r>
              <a:rPr lang="en-US" dirty="0" smtClean="0"/>
              <a:t>Distribution: Analyze tagging data mapped to oceanographic parameters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572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Potential Research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 smtClean="0"/>
              <a:t>Assess stock structure (genetics &amp; tagging)</a:t>
            </a:r>
          </a:p>
          <a:p>
            <a:pPr lvl="1"/>
            <a:r>
              <a:rPr lang="en-US" dirty="0" smtClean="0"/>
              <a:t>Identify critical habitat </a:t>
            </a:r>
          </a:p>
          <a:p>
            <a:pPr lvl="1"/>
            <a:r>
              <a:rPr lang="en-US" dirty="0" smtClean="0"/>
              <a:t>Evaluate impacts from environmental contaminants</a:t>
            </a:r>
          </a:p>
          <a:p>
            <a:pPr lvl="1"/>
            <a:r>
              <a:rPr lang="en-US" dirty="0" smtClean="0"/>
              <a:t>Develop ecosystem approaches to management</a:t>
            </a:r>
          </a:p>
          <a:p>
            <a:pPr lvl="1"/>
            <a:r>
              <a:rPr lang="en-US" dirty="0" smtClean="0"/>
              <a:t>Stock enhancement techniques</a:t>
            </a:r>
          </a:p>
          <a:p>
            <a:pPr lvl="1"/>
            <a:r>
              <a:rPr lang="en-US" dirty="0" err="1" smtClean="0"/>
              <a:t>Bycatch</a:t>
            </a:r>
            <a:r>
              <a:rPr lang="en-US" dirty="0" smtClean="0"/>
              <a:t> mitigation: Gear modifications, decision tools, training/outreach on safe practices</a:t>
            </a:r>
          </a:p>
          <a:p>
            <a:pPr lvl="1"/>
            <a:r>
              <a:rPr lang="en-US" dirty="0" smtClean="0"/>
              <a:t>Enhance baseline data collection</a:t>
            </a:r>
          </a:p>
          <a:p>
            <a:pPr lvl="1"/>
            <a:r>
              <a:rPr lang="en-US" dirty="0" smtClean="0"/>
              <a:t>Management: Strategies for managing natural reserves</a:t>
            </a:r>
          </a:p>
          <a:p>
            <a:pPr lvl="1"/>
            <a:r>
              <a:rPr lang="en-US" dirty="0" smtClean="0"/>
              <a:t>Climate change: Impacts on spawning/feeding migrations and nesting beaches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865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Mechanisms for Collaboration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Establishment of a joint sea turtle working group [U.S. Leads: George </a:t>
            </a:r>
            <a:r>
              <a:rPr lang="en-US" dirty="0" err="1" smtClean="0"/>
              <a:t>Balazs</a:t>
            </a:r>
            <a:r>
              <a:rPr lang="en-US" dirty="0" smtClean="0"/>
              <a:t> (PIFSC), Jeff </a:t>
            </a:r>
            <a:r>
              <a:rPr lang="en-US" dirty="0" err="1" smtClean="0"/>
              <a:t>Seminoff</a:t>
            </a:r>
            <a:r>
              <a:rPr lang="en-US" dirty="0" smtClean="0"/>
              <a:t> (SWFSC); Chinese Leads: Huang </a:t>
            </a:r>
            <a:r>
              <a:rPr lang="en-US" dirty="0" err="1" smtClean="0"/>
              <a:t>Honghui</a:t>
            </a:r>
            <a:r>
              <a:rPr lang="en-US" dirty="0" smtClean="0"/>
              <a:t> (SCFRI), Zhang </a:t>
            </a:r>
            <a:r>
              <a:rPr lang="en-US" dirty="0" err="1" smtClean="0"/>
              <a:t>Feiyan</a:t>
            </a:r>
            <a:r>
              <a:rPr lang="en-US" dirty="0" smtClean="0"/>
              <a:t> (</a:t>
            </a:r>
            <a:r>
              <a:rPr lang="en-US" dirty="0" err="1" smtClean="0"/>
              <a:t>Gangkou</a:t>
            </a:r>
            <a:r>
              <a:rPr lang="en-US" dirty="0" smtClean="0"/>
              <a:t> Sea Turtle Reserve)]</a:t>
            </a:r>
          </a:p>
          <a:p>
            <a:r>
              <a:rPr lang="en-US" dirty="0" smtClean="0"/>
              <a:t>Data sharing and analyses</a:t>
            </a:r>
          </a:p>
          <a:p>
            <a:r>
              <a:rPr lang="en-US" dirty="0" smtClean="0"/>
              <a:t>Scientist exchanges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550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Scientist Exchange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Zhang </a:t>
            </a:r>
            <a:r>
              <a:rPr lang="en-US" dirty="0" err="1" smtClean="0"/>
              <a:t>Feiyan</a:t>
            </a:r>
            <a:r>
              <a:rPr lang="en-US" dirty="0" smtClean="0"/>
              <a:t> visit to PIFSC September 2012 (10 days)</a:t>
            </a:r>
          </a:p>
          <a:p>
            <a:pPr lvl="1"/>
            <a:r>
              <a:rPr lang="en-US" dirty="0" smtClean="0"/>
              <a:t>Participated in sea turtle necropsies, sea turtle capture, visited foraging areas</a:t>
            </a:r>
          </a:p>
          <a:p>
            <a:r>
              <a:rPr lang="en-US" dirty="0" smtClean="0"/>
              <a:t>Possible Next Steps:</a:t>
            </a:r>
          </a:p>
          <a:p>
            <a:pPr lvl="1"/>
            <a:r>
              <a:rPr lang="en-US" dirty="0" smtClean="0"/>
              <a:t>Sea turtle health assessment and necropsy workshop</a:t>
            </a:r>
          </a:p>
          <a:p>
            <a:pPr lvl="1"/>
            <a:r>
              <a:rPr lang="en-US" dirty="0" smtClean="0"/>
              <a:t>Scientist exchange: NOAA researchers visiting China</a:t>
            </a:r>
          </a:p>
          <a:p>
            <a:pPr lvl="1"/>
            <a:r>
              <a:rPr lang="en-US" dirty="0" smtClean="0"/>
              <a:t>Green turtle blood research</a:t>
            </a:r>
          </a:p>
          <a:p>
            <a:pPr lvl="1"/>
            <a:r>
              <a:rPr lang="en-US" dirty="0" smtClean="0"/>
              <a:t>Green turtle foraging ecology (in China)</a:t>
            </a:r>
          </a:p>
          <a:p>
            <a:pPr lvl="1"/>
            <a:r>
              <a:rPr lang="en-US" dirty="0" smtClean="0"/>
              <a:t>Survey methods (improve knowledge of turtle distribution along Chinese coast)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0403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943</TotalTime>
  <Words>247</Words>
  <Application>Microsoft Office PowerPoint</Application>
  <PresentationFormat>On-screen Show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Sea Turtle Conservation</vt:lpstr>
      <vt:lpstr>History of Project</vt:lpstr>
      <vt:lpstr>Potential Research Projects</vt:lpstr>
      <vt:lpstr>Mechanisms for Collaboration</vt:lpstr>
      <vt:lpstr>Scientist Exchange</vt:lpstr>
    </vt:vector>
  </TitlesOfParts>
  <Company>NMFS NOAA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Sea Turtle Conservation</dc:title>
  <dc:creator>Keith_Chanon</dc:creator>
  <cp:lastModifiedBy>Keith_Chanon</cp:lastModifiedBy>
  <cp:revision>4</cp:revision>
  <dcterms:created xsi:type="dcterms:W3CDTF">2012-10-18T08:34:02Z</dcterms:created>
  <dcterms:modified xsi:type="dcterms:W3CDTF">2012-10-19T00:17:06Z</dcterms:modified>
</cp:coreProperties>
</file>